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58" r:id="rId3"/>
    <p:sldId id="259" r:id="rId4"/>
    <p:sldId id="297" r:id="rId5"/>
    <p:sldId id="315" r:id="rId6"/>
    <p:sldId id="317" r:id="rId7"/>
    <p:sldId id="316" r:id="rId8"/>
    <p:sldId id="318" r:id="rId9"/>
    <p:sldId id="304" r:id="rId10"/>
    <p:sldId id="296" r:id="rId11"/>
    <p:sldId id="302" r:id="rId12"/>
    <p:sldId id="305" r:id="rId13"/>
    <p:sldId id="306" r:id="rId14"/>
    <p:sldId id="311" r:id="rId15"/>
    <p:sldId id="312" r:id="rId16"/>
    <p:sldId id="314" r:id="rId17"/>
    <p:sldId id="279" r:id="rId18"/>
    <p:sldId id="313" r:id="rId19"/>
    <p:sldId id="310" r:id="rId20"/>
    <p:sldId id="308" r:id="rId21"/>
    <p:sldId id="309" r:id="rId22"/>
    <p:sldId id="307" r:id="rId23"/>
    <p:sldId id="292" r:id="rId24"/>
    <p:sldId id="294" r:id="rId25"/>
    <p:sldId id="295" r:id="rId26"/>
    <p:sldId id="298" r:id="rId27"/>
    <p:sldId id="301" r:id="rId28"/>
    <p:sldId id="300" r:id="rId29"/>
    <p:sldId id="303" r:id="rId30"/>
    <p:sldId id="291" r:id="rId31"/>
    <p:sldId id="293" r:id="rId32"/>
    <p:sldId id="288" r:id="rId33"/>
    <p:sldId id="286" r:id="rId34"/>
    <p:sldId id="287" r:id="rId35"/>
    <p:sldId id="289" r:id="rId36"/>
    <p:sldId id="290" r:id="rId37"/>
    <p:sldId id="264" r:id="rId38"/>
    <p:sldId id="263" r:id="rId39"/>
    <p:sldId id="265" r:id="rId40"/>
    <p:sldId id="262" r:id="rId41"/>
    <p:sldId id="267" r:id="rId42"/>
    <p:sldId id="268" r:id="rId43"/>
    <p:sldId id="269" r:id="rId44"/>
    <p:sldId id="271" r:id="rId45"/>
    <p:sldId id="272" r:id="rId46"/>
    <p:sldId id="270" r:id="rId47"/>
    <p:sldId id="273" r:id="rId48"/>
    <p:sldId id="274" r:id="rId49"/>
    <p:sldId id="276" r:id="rId50"/>
    <p:sldId id="277" r:id="rId51"/>
    <p:sldId id="278" r:id="rId52"/>
    <p:sldId id="281" r:id="rId53"/>
    <p:sldId id="280" r:id="rId54"/>
    <p:sldId id="284" r:id="rId55"/>
    <p:sldId id="282" r:id="rId56"/>
    <p:sldId id="283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16"/>
            <p14:sldId id="318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89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95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89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6.png"/><Relationship Id="rId18" Type="http://schemas.openxmlformats.org/officeDocument/2006/relationships/image" Target="../media/image140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4.png"/><Relationship Id="rId5" Type="http://schemas.openxmlformats.org/officeDocument/2006/relationships/image" Target="../media/image123.png"/><Relationship Id="rId1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22.png"/><Relationship Id="rId12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1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74.png"/><Relationship Id="rId7" Type="http://schemas.openxmlformats.org/officeDocument/2006/relationships/image" Target="../media/image26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04.png"/><Relationship Id="rId5" Type="http://schemas.openxmlformats.org/officeDocument/2006/relationships/image" Target="../media/image262.png"/><Relationship Id="rId10" Type="http://schemas.openxmlformats.org/officeDocument/2006/relationships/image" Target="../media/image206.png"/><Relationship Id="rId4" Type="http://schemas.openxmlformats.org/officeDocument/2006/relationships/image" Target="../media/image275.png"/><Relationship Id="rId9" Type="http://schemas.openxmlformats.org/officeDocument/2006/relationships/image" Target="../media/image2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7" y="876824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97" y="221291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97" y="767207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4" y="876824"/>
            <a:ext cx="3613898" cy="33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71" y="629139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Picture 40">
            <a:extLst>
              <a:ext uri="{FF2B5EF4-FFF2-40B4-BE49-F238E27FC236}">
                <a16:creationId xmlns:a16="http://schemas.microsoft.com/office/drawing/2014/main" id="{3418D223-65D5-EFFD-8D15-E902A814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66" y="2060343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DF5F564F-C943-9FE6-A110-1C539688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2060344"/>
            <a:ext cx="1892167" cy="16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D145FD45-DFDA-A0C2-27E6-FDDE6472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3621225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2FCE8CA1-88D6-6C7A-B8E1-EADA3BC5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3" y="3615105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5238A8D9-CA49-EAF8-6260-ABC70BA4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14" y="515018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0600C0A-CA50-F95B-8D97-B0E2D109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24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5F643B4B-A890-3091-B5D0-1DA89D2B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21" y="51848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>
            <a:extLst>
              <a:ext uri="{FF2B5EF4-FFF2-40B4-BE49-F238E27FC236}">
                <a16:creationId xmlns:a16="http://schemas.microsoft.com/office/drawing/2014/main" id="{C675CB03-BE8E-A660-267A-028AA9DF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78" y="518481"/>
            <a:ext cx="1882215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4F5FE-D7F4-273D-5B55-8884F0031E58}"/>
              </a:ext>
            </a:extLst>
          </p:cNvPr>
          <p:cNvCxnSpPr>
            <a:cxnSpLocks/>
          </p:cNvCxnSpPr>
          <p:nvPr/>
        </p:nvCxnSpPr>
        <p:spPr>
          <a:xfrm>
            <a:off x="8296275" y="5810250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D6F85-A8AB-C0AA-F625-1AB14465FEBA}"/>
              </a:ext>
            </a:extLst>
          </p:cNvPr>
          <p:cNvCxnSpPr>
            <a:cxnSpLocks/>
          </p:cNvCxnSpPr>
          <p:nvPr/>
        </p:nvCxnSpPr>
        <p:spPr>
          <a:xfrm>
            <a:off x="8296275" y="6013283"/>
            <a:ext cx="3638550" cy="2255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0D7C2A-F49E-5295-5B47-9613228027E2}"/>
              </a:ext>
            </a:extLst>
          </p:cNvPr>
          <p:cNvCxnSpPr>
            <a:cxnSpLocks/>
          </p:cNvCxnSpPr>
          <p:nvPr/>
        </p:nvCxnSpPr>
        <p:spPr>
          <a:xfrm>
            <a:off x="8296275" y="4259848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33F641-AEB9-163D-7B86-572EA2239F84}"/>
              </a:ext>
            </a:extLst>
          </p:cNvPr>
          <p:cNvCxnSpPr>
            <a:cxnSpLocks/>
          </p:cNvCxnSpPr>
          <p:nvPr/>
        </p:nvCxnSpPr>
        <p:spPr>
          <a:xfrm>
            <a:off x="8296275" y="447892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387EA5-FD07-AB9F-D85D-A9903707EC7C}"/>
              </a:ext>
            </a:extLst>
          </p:cNvPr>
          <p:cNvCxnSpPr>
            <a:cxnSpLocks/>
          </p:cNvCxnSpPr>
          <p:nvPr/>
        </p:nvCxnSpPr>
        <p:spPr>
          <a:xfrm>
            <a:off x="8333155" y="2731794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5B5BE1-86BD-6788-A228-8BEAFF444251}"/>
              </a:ext>
            </a:extLst>
          </p:cNvPr>
          <p:cNvCxnSpPr>
            <a:cxnSpLocks/>
          </p:cNvCxnSpPr>
          <p:nvPr/>
        </p:nvCxnSpPr>
        <p:spPr>
          <a:xfrm>
            <a:off x="8333155" y="2954721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B3CA7-5016-7B83-EE34-67F7590F815C}"/>
              </a:ext>
            </a:extLst>
          </p:cNvPr>
          <p:cNvCxnSpPr>
            <a:cxnSpLocks/>
          </p:cNvCxnSpPr>
          <p:nvPr/>
        </p:nvCxnSpPr>
        <p:spPr>
          <a:xfrm>
            <a:off x="8329266" y="1389077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B65D2C-F82B-878E-BA97-EF7C0AB437B4}"/>
              </a:ext>
            </a:extLst>
          </p:cNvPr>
          <p:cNvCxnSpPr>
            <a:cxnSpLocks/>
          </p:cNvCxnSpPr>
          <p:nvPr/>
        </p:nvCxnSpPr>
        <p:spPr>
          <a:xfrm>
            <a:off x="8312065" y="1200532"/>
            <a:ext cx="3638550" cy="203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35C0CA-50F0-C792-A12C-7055441711CE}"/>
              </a:ext>
            </a:extLst>
          </p:cNvPr>
          <p:cNvCxnSpPr/>
          <p:nvPr/>
        </p:nvCxnSpPr>
        <p:spPr>
          <a:xfrm>
            <a:off x="6591300" y="781050"/>
            <a:ext cx="24098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17FD2-1BCB-34BF-B398-35D3C2EE3967}"/>
              </a:ext>
            </a:extLst>
          </p:cNvPr>
          <p:cNvGrpSpPr>
            <a:grpSpLocks/>
          </p:cNvGrpSpPr>
          <p:nvPr/>
        </p:nvGrpSpPr>
        <p:grpSpPr>
          <a:xfrm>
            <a:off x="8083556" y="5064284"/>
            <a:ext cx="4046880" cy="1718289"/>
            <a:chOff x="3470182" y="4616629"/>
            <a:chExt cx="5036484" cy="213847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74AB004-741F-E8B1-5D6B-431529BC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4616629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44A9A-C2A9-AFA2-E782-57E15A37BEE0}"/>
                </a:ext>
              </a:extLst>
            </p:cNvPr>
            <p:cNvSpPr>
              <a:spLocks/>
            </p:cNvSpPr>
            <p:nvPr/>
          </p:nvSpPr>
          <p:spPr>
            <a:xfrm>
              <a:off x="4545947" y="4778306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979674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12614</TotalTime>
  <Words>970</Words>
  <Application>Microsoft Office PowerPoint</Application>
  <PresentationFormat>Widescreen</PresentationFormat>
  <Paragraphs>309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143</cp:revision>
  <dcterms:created xsi:type="dcterms:W3CDTF">2022-07-26T19:04:22Z</dcterms:created>
  <dcterms:modified xsi:type="dcterms:W3CDTF">2023-04-05T00:28:25Z</dcterms:modified>
</cp:coreProperties>
</file>